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70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a:srcRect/>
          <a:stretch>
            <a:fillRect/>
          </a:stretch>
        </p:blipFill>
        <p:spPr bwMode="auto">
          <a:xfrm>
            <a:off x="0" y="0"/>
            <a:ext cx="9144000" cy="6858000"/>
          </a:xfrm>
          <a:prstGeom prst="rect">
            <a:avLst/>
          </a:prstGeom>
          <a:noFill/>
          <a:ln w="9525">
            <a:noFill/>
            <a:miter lim="800000"/>
            <a:headEnd/>
            <a:tailEnd/>
          </a:ln>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fontAlgn="auto">
                <a:spcBef>
                  <a:spcPts val="0"/>
                </a:spcBef>
                <a:spcAft>
                  <a:spcPts val="0"/>
                </a:spcAft>
                <a:defRPr/>
              </a:pPr>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smtClean="0">
                <a:solidFill>
                  <a:schemeClr val="tx2"/>
                </a:solidFill>
              </a:defRPr>
            </a:lvl1pPr>
          </a:lstStyle>
          <a:p>
            <a:pPr>
              <a:defRPr/>
            </a:pPr>
            <a:fld id="{723B761B-980B-46F9-B038-221D604044F9}" type="datetimeFigureOut">
              <a:rPr lang="ru-RU"/>
              <a:pPr>
                <a:defRPr/>
              </a:pPr>
              <a:t>09.01.2013</a:t>
            </a:fld>
            <a:endParaRPr lang="ru-RU"/>
          </a:p>
        </p:txBody>
      </p:sp>
      <p:sp>
        <p:nvSpPr>
          <p:cNvPr id="10" name="Footer Placeholder 4"/>
          <p:cNvSpPr>
            <a:spLocks noGrp="1"/>
          </p:cNvSpPr>
          <p:nvPr>
            <p:ph type="ftr" sz="quarter" idx="11"/>
          </p:nvPr>
        </p:nvSpPr>
        <p:spPr/>
        <p:txBody>
          <a:bodyPr/>
          <a:lstStyle>
            <a:lvl1pPr>
              <a:defRPr>
                <a:solidFill>
                  <a:schemeClr val="tx2"/>
                </a:solidFill>
              </a:defRPr>
            </a:lvl1pPr>
          </a:lstStyle>
          <a:p>
            <a:pPr>
              <a:defRPr/>
            </a:pPr>
            <a:endParaRPr lang="ru-RU"/>
          </a:p>
        </p:txBody>
      </p:sp>
      <p:sp>
        <p:nvSpPr>
          <p:cNvPr id="11" name="Slide Number Placeholder 5"/>
          <p:cNvSpPr>
            <a:spLocks noGrp="1"/>
          </p:cNvSpPr>
          <p:nvPr>
            <p:ph type="sldNum" sz="quarter" idx="12"/>
          </p:nvPr>
        </p:nvSpPr>
        <p:spPr/>
        <p:txBody>
          <a:bodyPr/>
          <a:lstStyle>
            <a:lvl1pPr>
              <a:defRPr smtClean="0">
                <a:solidFill>
                  <a:schemeClr val="tx2"/>
                </a:solidFill>
              </a:defRPr>
            </a:lvl1pPr>
          </a:lstStyle>
          <a:p>
            <a:pPr>
              <a:defRPr/>
            </a:pPr>
            <a:fld id="{36A48660-7341-4515-9B43-10695347D2FE}"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Date Placeholder 3"/>
          <p:cNvSpPr>
            <a:spLocks noGrp="1"/>
          </p:cNvSpPr>
          <p:nvPr>
            <p:ph type="dt" sz="half" idx="10"/>
          </p:nvPr>
        </p:nvSpPr>
        <p:spPr/>
        <p:txBody>
          <a:bodyPr/>
          <a:lstStyle>
            <a:lvl1pPr>
              <a:defRPr/>
            </a:lvl1pPr>
          </a:lstStyle>
          <a:p>
            <a:pPr>
              <a:defRPr/>
            </a:pPr>
            <a:fld id="{29E98072-A890-48A5-82FE-B4669BA042D9}" type="datetimeFigureOut">
              <a:rPr lang="ru-RU"/>
              <a:pPr>
                <a:defRPr/>
              </a:pPr>
              <a:t>09.01.2013</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520ABEE8-96D2-46D9-9324-B95A4538FB5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p:nvPr/>
          </p:nvSpPr>
          <p:spPr>
            <a:xfrm>
              <a:off x="4146745" y="1381458"/>
              <a:ext cx="877650"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Date Placeholder 3"/>
          <p:cNvSpPr>
            <a:spLocks noGrp="1"/>
          </p:cNvSpPr>
          <p:nvPr>
            <p:ph type="dt" sz="half" idx="10"/>
          </p:nvPr>
        </p:nvSpPr>
        <p:spPr/>
        <p:txBody>
          <a:bodyPr/>
          <a:lstStyle>
            <a:lvl1pPr>
              <a:defRPr/>
            </a:lvl1pPr>
          </a:lstStyle>
          <a:p>
            <a:pPr>
              <a:defRPr/>
            </a:pPr>
            <a:fld id="{73345EE0-2BD8-4945-BC70-F44A768A7BB7}" type="datetimeFigureOut">
              <a:rPr lang="ru-RU"/>
              <a:pPr>
                <a:defRPr/>
              </a:pPr>
              <a:t>09.01.2013</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9D457514-E38F-4596-8565-4BFFB2CC30C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Title 10"/>
          <p:cNvSpPr>
            <a:spLocks noGrp="1"/>
          </p:cNvSpPr>
          <p:nvPr>
            <p:ph type="title"/>
          </p:nvPr>
        </p:nvSpPr>
        <p:spPr/>
        <p:txBody>
          <a:bodyPr/>
          <a:lstStyle/>
          <a:p>
            <a:r>
              <a:rPr lang="ru-RU" smtClean="0"/>
              <a:t>Образец заголовка</a:t>
            </a:r>
            <a:endParaRPr lang="en-US"/>
          </a:p>
        </p:txBody>
      </p:sp>
      <p:sp>
        <p:nvSpPr>
          <p:cNvPr id="8" name="Date Placeholder 3"/>
          <p:cNvSpPr>
            <a:spLocks noGrp="1"/>
          </p:cNvSpPr>
          <p:nvPr>
            <p:ph type="dt" sz="half" idx="10"/>
          </p:nvPr>
        </p:nvSpPr>
        <p:spPr/>
        <p:txBody>
          <a:bodyPr/>
          <a:lstStyle>
            <a:lvl1pPr>
              <a:defRPr/>
            </a:lvl1pPr>
          </a:lstStyle>
          <a:p>
            <a:pPr>
              <a:defRPr/>
            </a:pPr>
            <a:fld id="{FAD68BC7-3B65-49F1-A3F8-637A02296C85}" type="datetimeFigureOut">
              <a:rPr lang="ru-RU"/>
              <a:pPr>
                <a:defRPr/>
              </a:pPr>
              <a:t>09.01.2013</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0CA03588-7D9B-46E2-95F6-8CEFB453BD40}"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Date Placeholder 3"/>
          <p:cNvSpPr>
            <a:spLocks noGrp="1"/>
          </p:cNvSpPr>
          <p:nvPr>
            <p:ph type="dt" sz="half" idx="10"/>
          </p:nvPr>
        </p:nvSpPr>
        <p:spPr/>
        <p:txBody>
          <a:bodyPr/>
          <a:lstStyle>
            <a:lvl1pPr>
              <a:defRPr/>
            </a:lvl1pPr>
          </a:lstStyle>
          <a:p>
            <a:pPr>
              <a:defRPr/>
            </a:pPr>
            <a:fld id="{6E71C6FD-423C-416A-AD70-6205849D4B70}" type="datetimeFigureOut">
              <a:rPr lang="ru-RU"/>
              <a:pPr>
                <a:defRPr/>
              </a:pPr>
              <a:t>09.01.2013</a:t>
            </a:fld>
            <a:endParaRPr lang="ru-RU"/>
          </a:p>
        </p:txBody>
      </p:sp>
      <p:sp>
        <p:nvSpPr>
          <p:cNvPr id="10" name="Footer Placeholder 4"/>
          <p:cNvSpPr>
            <a:spLocks noGrp="1"/>
          </p:cNvSpPr>
          <p:nvPr>
            <p:ph type="ftr" sz="quarter" idx="11"/>
          </p:nvPr>
        </p:nvSpPr>
        <p:spPr/>
        <p:txBody>
          <a:bodyPr/>
          <a:lstStyle>
            <a:lvl1pPr>
              <a:defRPr/>
            </a:lvl1pPr>
          </a:lstStyle>
          <a:p>
            <a:pPr>
              <a:defRPr/>
            </a:pPr>
            <a:endParaRPr lang="ru-RU"/>
          </a:p>
        </p:txBody>
      </p:sp>
      <p:sp>
        <p:nvSpPr>
          <p:cNvPr id="11" name="Slide Number Placeholder 5"/>
          <p:cNvSpPr>
            <a:spLocks noGrp="1"/>
          </p:cNvSpPr>
          <p:nvPr>
            <p:ph type="sldNum" sz="quarter" idx="12"/>
          </p:nvPr>
        </p:nvSpPr>
        <p:spPr/>
        <p:txBody>
          <a:bodyPr/>
          <a:lstStyle>
            <a:lvl1pPr>
              <a:defRPr/>
            </a:lvl1pPr>
          </a:lstStyle>
          <a:p>
            <a:pPr>
              <a:defRPr/>
            </a:pPr>
            <a:fld id="{21B1CB79-3DAB-4885-9179-FFB67DC36F0F}"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Date Placeholder 4"/>
          <p:cNvSpPr>
            <a:spLocks noGrp="1"/>
          </p:cNvSpPr>
          <p:nvPr>
            <p:ph type="dt" sz="half" idx="15"/>
          </p:nvPr>
        </p:nvSpPr>
        <p:spPr/>
        <p:txBody>
          <a:bodyPr/>
          <a:lstStyle>
            <a:lvl1pPr>
              <a:defRPr/>
            </a:lvl1pPr>
          </a:lstStyle>
          <a:p>
            <a:pPr>
              <a:defRPr/>
            </a:pPr>
            <a:fld id="{6B334210-8558-45CF-8956-38AB177F0D23}" type="datetimeFigureOut">
              <a:rPr lang="ru-RU"/>
              <a:pPr>
                <a:defRPr/>
              </a:pPr>
              <a:t>09.01.2013</a:t>
            </a:fld>
            <a:endParaRPr lang="ru-RU"/>
          </a:p>
        </p:txBody>
      </p:sp>
      <p:sp>
        <p:nvSpPr>
          <p:cNvPr id="13" name="Footer Placeholder 5"/>
          <p:cNvSpPr>
            <a:spLocks noGrp="1"/>
          </p:cNvSpPr>
          <p:nvPr>
            <p:ph type="ftr" sz="quarter" idx="16"/>
          </p:nvPr>
        </p:nvSpPr>
        <p:spPr/>
        <p:txBody>
          <a:bodyPr/>
          <a:lstStyle>
            <a:lvl1pPr>
              <a:defRPr/>
            </a:lvl1pPr>
          </a:lstStyle>
          <a:p>
            <a:pPr>
              <a:defRPr/>
            </a:pPr>
            <a:endParaRPr lang="ru-RU"/>
          </a:p>
        </p:txBody>
      </p:sp>
      <p:sp>
        <p:nvSpPr>
          <p:cNvPr id="14" name="Slide Number Placeholder 6"/>
          <p:cNvSpPr>
            <a:spLocks noGrp="1"/>
          </p:cNvSpPr>
          <p:nvPr>
            <p:ph type="sldNum" sz="quarter" idx="17"/>
          </p:nvPr>
        </p:nvSpPr>
        <p:spPr/>
        <p:txBody>
          <a:bodyPr/>
          <a:lstStyle>
            <a:lvl1pPr>
              <a:defRPr/>
            </a:lvl1pPr>
          </a:lstStyle>
          <a:p>
            <a:pPr>
              <a:defRPr/>
            </a:pPr>
            <a:fld id="{F60D775E-B4A0-4E77-A186-AF6D519CD5E8}"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Date Placeholder 6"/>
          <p:cNvSpPr>
            <a:spLocks noGrp="1"/>
          </p:cNvSpPr>
          <p:nvPr>
            <p:ph type="dt" sz="half" idx="10"/>
          </p:nvPr>
        </p:nvSpPr>
        <p:spPr/>
        <p:txBody>
          <a:bodyPr/>
          <a:lstStyle>
            <a:lvl1pPr>
              <a:defRPr/>
            </a:lvl1pPr>
          </a:lstStyle>
          <a:p>
            <a:pPr>
              <a:defRPr/>
            </a:pPr>
            <a:fld id="{F25F498F-1B37-4BBD-9F41-475A0C4B3AA0}" type="datetimeFigureOut">
              <a:rPr lang="ru-RU"/>
              <a:pPr>
                <a:defRPr/>
              </a:pPr>
              <a:t>09.01.2013</a:t>
            </a:fld>
            <a:endParaRPr lang="ru-RU"/>
          </a:p>
        </p:txBody>
      </p:sp>
      <p:sp>
        <p:nvSpPr>
          <p:cNvPr id="12" name="Footer Placeholder 7"/>
          <p:cNvSpPr>
            <a:spLocks noGrp="1"/>
          </p:cNvSpPr>
          <p:nvPr>
            <p:ph type="ftr" sz="quarter" idx="11"/>
          </p:nvPr>
        </p:nvSpPr>
        <p:spPr/>
        <p:txBody>
          <a:bodyPr/>
          <a:lstStyle>
            <a:lvl1pPr>
              <a:defRPr/>
            </a:lvl1pPr>
          </a:lstStyle>
          <a:p>
            <a:pPr>
              <a:defRPr/>
            </a:pPr>
            <a:endParaRPr lang="ru-RU"/>
          </a:p>
        </p:txBody>
      </p:sp>
      <p:sp>
        <p:nvSpPr>
          <p:cNvPr id="13" name="Slide Number Placeholder 8"/>
          <p:cNvSpPr>
            <a:spLocks noGrp="1"/>
          </p:cNvSpPr>
          <p:nvPr>
            <p:ph type="sldNum" sz="quarter" idx="12"/>
          </p:nvPr>
        </p:nvSpPr>
        <p:spPr/>
        <p:txBody>
          <a:bodyPr/>
          <a:lstStyle>
            <a:lvl1pPr>
              <a:defRPr/>
            </a:lvl1pPr>
          </a:lstStyle>
          <a:p>
            <a:pPr>
              <a:defRPr/>
            </a:pPr>
            <a:fld id="{05DF792F-AC03-4DAB-B83A-B2641EC8CA5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lvl1pPr>
              <a:defRPr/>
            </a:lvl1pPr>
          </a:lstStyle>
          <a:p>
            <a:pPr>
              <a:defRPr/>
            </a:pPr>
            <a:fld id="{E71D6B2B-E648-4B12-AF56-F66814115532}" type="datetimeFigureOut">
              <a:rPr lang="ru-RU"/>
              <a:pPr>
                <a:defRPr/>
              </a:pPr>
              <a:t>09.01.2013</a:t>
            </a:fld>
            <a:endParaRPr lang="ru-RU"/>
          </a:p>
        </p:txBody>
      </p:sp>
      <p:sp>
        <p:nvSpPr>
          <p:cNvPr id="8" name="Footer Placeholder 3"/>
          <p:cNvSpPr>
            <a:spLocks noGrp="1"/>
          </p:cNvSpPr>
          <p:nvPr>
            <p:ph type="ftr" sz="quarter" idx="11"/>
          </p:nvPr>
        </p:nvSpPr>
        <p:spPr/>
        <p:txBody>
          <a:bodyPr/>
          <a:lstStyle>
            <a:lvl1pPr>
              <a:defRPr/>
            </a:lvl1pPr>
          </a:lstStyle>
          <a:p>
            <a:pPr>
              <a:defRPr/>
            </a:pPr>
            <a:endParaRPr lang="ru-RU"/>
          </a:p>
        </p:txBody>
      </p:sp>
      <p:sp>
        <p:nvSpPr>
          <p:cNvPr id="9" name="Slide Number Placeholder 4"/>
          <p:cNvSpPr>
            <a:spLocks noGrp="1"/>
          </p:cNvSpPr>
          <p:nvPr>
            <p:ph type="sldNum" sz="quarter" idx="12"/>
          </p:nvPr>
        </p:nvSpPr>
        <p:spPr/>
        <p:txBody>
          <a:bodyPr/>
          <a:lstStyle>
            <a:lvl1pPr>
              <a:defRPr/>
            </a:lvl1pPr>
          </a:lstStyle>
          <a:p>
            <a:pPr>
              <a:defRPr/>
            </a:pPr>
            <a:fld id="{761C5732-D693-4E91-8967-901E171362E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28335A6-A67D-4EE2-ADE2-1196959D46FB}" type="datetimeFigureOut">
              <a:rPr lang="ru-RU"/>
              <a:pPr>
                <a:defRPr/>
              </a:pPr>
              <a:t>09.01.2013</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88305029-0680-4263-83B8-157A58896FA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03A9176D-20A6-4240-B0F3-7F0EC5F8C264}" type="datetimeFigureOut">
              <a:rPr lang="ru-RU"/>
              <a:pPr>
                <a:defRPr/>
              </a:pPr>
              <a:t>09.01.2013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4BDBF2A3-045D-4590-A435-BDD59456BD7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42E9F78B-2B60-4BBF-B070-8F0C7734112F}" type="datetimeFigureOut">
              <a:rPr lang="ru-RU"/>
              <a:pPr>
                <a:defRPr/>
              </a:pPr>
              <a:t>09.01.2013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93FF5C7C-9BCC-4737-B3CC-79831856F5E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9" name="Title Placeholder 1"/>
          <p:cNvSpPr>
            <a:spLocks noGrp="1"/>
          </p:cNvSpPr>
          <p:nvPr>
            <p:ph type="title"/>
          </p:nvPr>
        </p:nvSpPr>
        <p:spPr bwMode="auto">
          <a:xfrm>
            <a:off x="688975" y="569913"/>
            <a:ext cx="7756525" cy="1054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30" name="Text Placeholder 2"/>
          <p:cNvSpPr>
            <a:spLocks noGrp="1"/>
          </p:cNvSpPr>
          <p:nvPr>
            <p:ph type="body" idx="1"/>
          </p:nvPr>
        </p:nvSpPr>
        <p:spPr bwMode="auto">
          <a:xfrm>
            <a:off x="698500" y="2247900"/>
            <a:ext cx="7747000" cy="38782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2"/>
                </a:solidFill>
                <a:latin typeface="+mn-lt"/>
              </a:defRPr>
            </a:lvl1pPr>
          </a:lstStyle>
          <a:p>
            <a:pPr>
              <a:defRPr/>
            </a:pPr>
            <a:fld id="{3703B954-76BC-456D-BE8B-3AA5A95F380C}" type="datetimeFigureOut">
              <a:rPr lang="ru-RU"/>
              <a:pPr>
                <a:defRPr/>
              </a:pPr>
              <a:t>09.01.2013</a:t>
            </a:fld>
            <a:endParaRPr lang="ru-RU"/>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2"/>
                </a:solidFill>
                <a:latin typeface="+mn-lt"/>
              </a:defRPr>
            </a:lvl1pPr>
          </a:lstStyle>
          <a:p>
            <a:pPr>
              <a:defRPr/>
            </a:pPr>
            <a:endParaRPr lang="ru-RU"/>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2"/>
                </a:solidFill>
                <a:latin typeface="+mn-lt"/>
              </a:defRPr>
            </a:lvl1pPr>
          </a:lstStyle>
          <a:p>
            <a:pPr>
              <a:defRPr/>
            </a:pPr>
            <a:fld id="{5EFA041A-68AD-4245-8778-128C5899F21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27" r:id="rId7"/>
    <p:sldLayoutId id="2147483826" r:id="rId8"/>
    <p:sldLayoutId id="2147483825" r:id="rId9"/>
    <p:sldLayoutId id="2147483834" r:id="rId10"/>
    <p:sldLayoutId id="2147483835" r:id="rId11"/>
  </p:sldLayoutIdLst>
  <p:txStyles>
    <p:titleStyle>
      <a:lvl1pPr algn="ctr" rtl="0" fontAlgn="base">
        <a:spcBef>
          <a:spcPct val="0"/>
        </a:spcBef>
        <a:spcAft>
          <a:spcPct val="0"/>
        </a:spcAft>
        <a:defRPr sz="5400" kern="1200">
          <a:solidFill>
            <a:schemeClr val="tx2"/>
          </a:solidFill>
          <a:latin typeface="+mj-lt"/>
          <a:ea typeface="+mj-ea"/>
          <a:cs typeface="+mj-cs"/>
        </a:defRPr>
      </a:lvl1pPr>
      <a:lvl2pPr algn="ctr" rtl="0" fontAlgn="base">
        <a:spcBef>
          <a:spcPct val="0"/>
        </a:spcBef>
        <a:spcAft>
          <a:spcPct val="0"/>
        </a:spcAft>
        <a:defRPr sz="5400">
          <a:solidFill>
            <a:schemeClr val="tx2"/>
          </a:solidFill>
          <a:latin typeface="Times New Roman" pitchFamily="18" charset="0"/>
        </a:defRPr>
      </a:lvl2pPr>
      <a:lvl3pPr algn="ctr" rtl="0" fontAlgn="base">
        <a:spcBef>
          <a:spcPct val="0"/>
        </a:spcBef>
        <a:spcAft>
          <a:spcPct val="0"/>
        </a:spcAft>
        <a:defRPr sz="5400">
          <a:solidFill>
            <a:schemeClr val="tx2"/>
          </a:solidFill>
          <a:latin typeface="Times New Roman" pitchFamily="18" charset="0"/>
        </a:defRPr>
      </a:lvl3pPr>
      <a:lvl4pPr algn="ctr" rtl="0" fontAlgn="base">
        <a:spcBef>
          <a:spcPct val="0"/>
        </a:spcBef>
        <a:spcAft>
          <a:spcPct val="0"/>
        </a:spcAft>
        <a:defRPr sz="5400">
          <a:solidFill>
            <a:schemeClr val="tx2"/>
          </a:solidFill>
          <a:latin typeface="Times New Roman" pitchFamily="18" charset="0"/>
        </a:defRPr>
      </a:lvl4pPr>
      <a:lvl5pPr algn="ctr" rtl="0" fontAlgn="base">
        <a:spcBef>
          <a:spcPct val="0"/>
        </a:spcBef>
        <a:spcAft>
          <a:spcPct val="0"/>
        </a:spcAft>
        <a:defRPr sz="5400">
          <a:solidFill>
            <a:schemeClr val="tx2"/>
          </a:solidFill>
          <a:latin typeface="Times New Roman"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fontAlgn="base">
        <a:spcBef>
          <a:spcPct val="20000"/>
        </a:spcBef>
        <a:spcAft>
          <a:spcPct val="0"/>
        </a:spcAft>
        <a:buClr>
          <a:schemeClr val="accent1"/>
        </a:buClr>
        <a:buFont typeface="Wingdings" pitchFamily="2" charset="2"/>
        <a:buChar char=""/>
        <a:defRPr sz="2400" kern="1200">
          <a:solidFill>
            <a:srgbClr val="262626"/>
          </a:solidFill>
          <a:latin typeface="+mn-lt"/>
          <a:ea typeface="+mn-ea"/>
          <a:cs typeface="+mn-cs"/>
        </a:defRPr>
      </a:lvl1pPr>
      <a:lvl2pPr marL="776288" indent="-365125" algn="l" rtl="0" fontAlgn="base">
        <a:spcBef>
          <a:spcPct val="20000"/>
        </a:spcBef>
        <a:spcAft>
          <a:spcPct val="0"/>
        </a:spcAft>
        <a:buClr>
          <a:schemeClr val="accent1"/>
        </a:buClr>
        <a:buFont typeface="Wingdings" pitchFamily="2" charset="2"/>
        <a:buChar char=""/>
        <a:defRPr sz="2200" kern="1200">
          <a:solidFill>
            <a:srgbClr val="262626"/>
          </a:solidFill>
          <a:latin typeface="+mn-lt"/>
          <a:ea typeface="+mn-ea"/>
          <a:cs typeface="+mn-cs"/>
        </a:defRPr>
      </a:lvl2pPr>
      <a:lvl3pPr marL="1143000" indent="-365125" algn="l" rtl="0" fontAlgn="base">
        <a:spcBef>
          <a:spcPct val="20000"/>
        </a:spcBef>
        <a:spcAft>
          <a:spcPct val="0"/>
        </a:spcAft>
        <a:buClr>
          <a:schemeClr val="accent1"/>
        </a:buClr>
        <a:buFont typeface="Wingdings" pitchFamily="2" charset="2"/>
        <a:buChar char=""/>
        <a:defRPr sz="2000" kern="1200">
          <a:solidFill>
            <a:srgbClr val="262626"/>
          </a:solidFill>
          <a:latin typeface="+mn-lt"/>
          <a:ea typeface="+mn-ea"/>
          <a:cs typeface="+mn-cs"/>
        </a:defRPr>
      </a:lvl3pPr>
      <a:lvl4pPr marL="1508125" indent="-319088" algn="l" rtl="0" fontAlgn="base">
        <a:spcBef>
          <a:spcPct val="20000"/>
        </a:spcBef>
        <a:spcAft>
          <a:spcPct val="0"/>
        </a:spcAft>
        <a:buClr>
          <a:schemeClr val="accent1"/>
        </a:buClr>
        <a:buFont typeface="Wingdings" pitchFamily="2" charset="2"/>
        <a:buChar char=""/>
        <a:defRPr kern="1200">
          <a:solidFill>
            <a:srgbClr val="262626"/>
          </a:solidFill>
          <a:latin typeface="+mn-lt"/>
          <a:ea typeface="+mn-ea"/>
          <a:cs typeface="+mn-cs"/>
        </a:defRPr>
      </a:lvl4pPr>
      <a:lvl5pPr marL="1828800" indent="-319088" algn="l" rtl="0" fontAlgn="base">
        <a:spcBef>
          <a:spcPct val="20000"/>
        </a:spcBef>
        <a:spcAft>
          <a:spcPct val="0"/>
        </a:spcAft>
        <a:buClr>
          <a:schemeClr val="accent1"/>
        </a:buClr>
        <a:buFont typeface="Wingdings" pitchFamily="2"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rtlCol="0">
            <a:normAutofit/>
          </a:bodyPr>
          <a:lstStyle/>
          <a:p>
            <a:pPr fontAlgn="auto">
              <a:spcAft>
                <a:spcPts val="0"/>
              </a:spcAft>
              <a:defRPr/>
            </a:pPr>
            <a:r>
              <a:rPr lang="uk-UA" dirty="0" smtClean="0">
                <a:latin typeface="Arial" pitchFamily="34" charset="0"/>
                <a:cs typeface="Arial" pitchFamily="34" charset="0"/>
              </a:rPr>
              <a:t>Мотивація</a:t>
            </a:r>
            <a:endParaRPr lang="ru-RU" dirty="0">
              <a:latin typeface="Arial" pitchFamily="34" charset="0"/>
              <a:cs typeface="Arial" pitchFamily="34" charset="0"/>
            </a:endParaRPr>
          </a:p>
        </p:txBody>
      </p:sp>
      <p:sp>
        <p:nvSpPr>
          <p:cNvPr id="3" name="Подзаголовок 2"/>
          <p:cNvSpPr>
            <a:spLocks noGrp="1"/>
          </p:cNvSpPr>
          <p:nvPr>
            <p:ph type="subTitle" idx="1"/>
          </p:nvPr>
        </p:nvSpPr>
        <p:spPr>
          <a:xfrm>
            <a:off x="1371600" y="3767138"/>
            <a:ext cx="6400800" cy="1752600"/>
          </a:xfrm>
        </p:spPr>
        <p:txBody>
          <a:bodyPr rtlCol="0">
            <a:normAutofit/>
          </a:bodyPr>
          <a:lstStyle/>
          <a:p>
            <a:pPr fontAlgn="auto">
              <a:spcAft>
                <a:spcPts val="0"/>
              </a:spcAft>
              <a:defRPr/>
            </a:pPr>
            <a:r>
              <a:rPr lang="uk-UA" sz="2800" dirty="0" smtClean="0"/>
              <a:t>Мотивація на уроці</a:t>
            </a:r>
            <a:endParaRPr lang="ru-RU" sz="2800" dirty="0"/>
          </a:p>
        </p:txBody>
      </p:sp>
      <p:pic>
        <p:nvPicPr>
          <p:cNvPr id="13315" name="Picture 2"/>
          <p:cNvPicPr>
            <a:picLocks noChangeAspect="1" noChangeArrowheads="1"/>
          </p:cNvPicPr>
          <p:nvPr/>
        </p:nvPicPr>
        <p:blipFill>
          <a:blip r:embed="rId2"/>
          <a:srcRect/>
          <a:stretch>
            <a:fillRect/>
          </a:stretch>
        </p:blipFill>
        <p:spPr bwMode="auto">
          <a:xfrm>
            <a:off x="457200" y="2803525"/>
            <a:ext cx="8229600" cy="1249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Объект 1"/>
          <p:cNvSpPr>
            <a:spLocks noGrp="1"/>
          </p:cNvSpPr>
          <p:nvPr>
            <p:ph idx="1"/>
          </p:nvPr>
        </p:nvSpPr>
        <p:spPr/>
        <p:txBody>
          <a:bodyPr/>
          <a:lstStyle/>
          <a:p>
            <a:r>
              <a:rPr lang="uk-UA" smtClean="0"/>
              <a:t>Для активізації роботи й зацікавленості учнів на початку уроку викладач роздає газети, журнали або сторінки цих видань, де розміщено інформацію, що стосується теми уроку. Викладач просить звернути увагу на конкретну інформацію, наголошуючи на важливості її повсякденного використання.</a:t>
            </a:r>
            <a:endParaRPr lang="ru-RU" smtClean="0"/>
          </a:p>
        </p:txBody>
      </p:sp>
      <p:sp>
        <p:nvSpPr>
          <p:cNvPr id="22530" name="Заголовок 2"/>
          <p:cNvSpPr>
            <a:spLocks noGrp="1"/>
          </p:cNvSpPr>
          <p:nvPr>
            <p:ph type="title"/>
          </p:nvPr>
        </p:nvSpPr>
        <p:spPr/>
        <p:txBody>
          <a:bodyPr/>
          <a:lstStyle/>
          <a:p>
            <a:r>
              <a:rPr lang="uk-UA" smtClean="0"/>
              <a:t>Джерела інформації</a:t>
            </a:r>
            <a:endParaRPr lang="ru-RU"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ъект 1"/>
          <p:cNvSpPr>
            <a:spLocks noGrp="1"/>
          </p:cNvSpPr>
          <p:nvPr>
            <p:ph idx="1"/>
          </p:nvPr>
        </p:nvSpPr>
        <p:spPr>
          <a:xfrm>
            <a:off x="871538" y="3284538"/>
            <a:ext cx="7408862" cy="1944687"/>
          </a:xfrm>
        </p:spPr>
        <p:txBody>
          <a:bodyPr/>
          <a:lstStyle/>
          <a:p>
            <a:r>
              <a:rPr lang="uk-UA" smtClean="0"/>
              <a:t>Цей прийом полягає у колективній творчій роботі з роз</a:t>
            </a:r>
            <a:r>
              <a:rPr lang="en-US" smtClean="0"/>
              <a:t>’</a:t>
            </a:r>
            <a:r>
              <a:rPr lang="uk-UA" smtClean="0"/>
              <a:t>яснення певної складної проблеми. </a:t>
            </a:r>
            <a:r>
              <a:rPr lang="uk-UA" smtClean="0">
                <a:latin typeface="Arial" charset="0"/>
              </a:rPr>
              <a:t>В</a:t>
            </a:r>
            <a:r>
              <a:rPr lang="uk-UA" smtClean="0"/>
              <a:t>сіх учнів об</a:t>
            </a:r>
            <a:r>
              <a:rPr lang="en-US" smtClean="0"/>
              <a:t>’</a:t>
            </a:r>
            <a:r>
              <a:rPr lang="uk-UA" smtClean="0"/>
              <a:t>єднує спільна робота над пошуком істини.</a:t>
            </a:r>
            <a:endParaRPr lang="ru-RU" smtClean="0"/>
          </a:p>
        </p:txBody>
      </p:sp>
      <p:sp>
        <p:nvSpPr>
          <p:cNvPr id="23554" name="Заголовок 2"/>
          <p:cNvSpPr>
            <a:spLocks noGrp="1"/>
          </p:cNvSpPr>
          <p:nvPr>
            <p:ph type="title"/>
          </p:nvPr>
        </p:nvSpPr>
        <p:spPr>
          <a:xfrm>
            <a:off x="395288" y="908050"/>
            <a:ext cx="8229600" cy="1254125"/>
          </a:xfrm>
        </p:spPr>
        <p:txBody>
          <a:bodyPr/>
          <a:lstStyle/>
          <a:p>
            <a:r>
              <a:rPr lang="uk-UA" smtClean="0"/>
              <a:t>Мозкова атака</a:t>
            </a:r>
            <a:endParaRPr lang="ru-RU"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ъект 1"/>
          <p:cNvSpPr>
            <a:spLocks noGrp="1"/>
          </p:cNvSpPr>
          <p:nvPr>
            <p:ph idx="1"/>
          </p:nvPr>
        </p:nvSpPr>
        <p:spPr/>
        <p:txBody>
          <a:bodyPr/>
          <a:lstStyle/>
          <a:p>
            <a:r>
              <a:rPr lang="uk-UA" smtClean="0"/>
              <a:t>Суть методу полягає в тому, учні отримують робочі картки, на яких записані різні ознаки певних понять або явищ. Спираючись на власний досвід та уподобання, учні повинні згрупувати їх за певними ознаками або критеріями.</a:t>
            </a:r>
            <a:endParaRPr lang="ru-RU" smtClean="0"/>
          </a:p>
        </p:txBody>
      </p:sp>
      <p:sp>
        <p:nvSpPr>
          <p:cNvPr id="24578" name="Заголовок 2"/>
          <p:cNvSpPr>
            <a:spLocks noGrp="1"/>
          </p:cNvSpPr>
          <p:nvPr>
            <p:ph type="title"/>
          </p:nvPr>
        </p:nvSpPr>
        <p:spPr>
          <a:xfrm>
            <a:off x="250825" y="765175"/>
            <a:ext cx="8229600" cy="1252538"/>
          </a:xfrm>
        </p:spPr>
        <p:txBody>
          <a:bodyPr/>
          <a:lstStyle/>
          <a:p>
            <a:r>
              <a:rPr lang="uk-UA" smtClean="0"/>
              <a:t>Класифікація</a:t>
            </a:r>
            <a:endParaRPr lang="ru-RU"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Объект 1"/>
          <p:cNvSpPr>
            <a:spLocks noGrp="1"/>
          </p:cNvSpPr>
          <p:nvPr>
            <p:ph idx="1"/>
          </p:nvPr>
        </p:nvSpPr>
        <p:spPr>
          <a:xfrm>
            <a:off x="468313" y="2393950"/>
            <a:ext cx="5327650" cy="4464050"/>
          </a:xfrm>
        </p:spPr>
        <p:txBody>
          <a:bodyPr/>
          <a:lstStyle/>
          <a:p>
            <a:r>
              <a:rPr lang="uk-UA" smtClean="0"/>
              <a:t>Метод полягає у тому, що учні отримують робочу картку, на якій записана певна проблема і ряд альтернативних пропозицій щодо її розв</a:t>
            </a:r>
            <a:r>
              <a:rPr lang="en-US" smtClean="0"/>
              <a:t>’</a:t>
            </a:r>
            <a:r>
              <a:rPr lang="uk-UA" smtClean="0"/>
              <a:t>язання. Кожен учень повинен самостійно обрати тільки одну із запропонованих альтернатив і пояснити свій вибір.</a:t>
            </a:r>
            <a:endParaRPr lang="ru-RU" smtClean="0"/>
          </a:p>
        </p:txBody>
      </p:sp>
      <p:sp>
        <p:nvSpPr>
          <p:cNvPr id="25602" name="Заголовок 2"/>
          <p:cNvSpPr>
            <a:spLocks noGrp="1"/>
          </p:cNvSpPr>
          <p:nvPr>
            <p:ph type="title"/>
          </p:nvPr>
        </p:nvSpPr>
        <p:spPr/>
        <p:txBody>
          <a:bodyPr/>
          <a:lstStyle/>
          <a:p>
            <a:r>
              <a:rPr lang="uk-UA" smtClean="0"/>
              <a:t>Альтернатива</a:t>
            </a:r>
            <a:endParaRPr lang="ru-RU" smtClean="0"/>
          </a:p>
        </p:txBody>
      </p:sp>
      <p:pic>
        <p:nvPicPr>
          <p:cNvPr id="25603" name="Picture 2" descr="C:\Documents and Settings\User\Мои документы\Мои рисунки\1306570863_1238646615_image002.gif"/>
          <p:cNvPicPr>
            <a:picLocks noChangeAspect="1" noChangeArrowheads="1" noCrop="1"/>
          </p:cNvPicPr>
          <p:nvPr/>
        </p:nvPicPr>
        <p:blipFill>
          <a:blip r:embed="rId2"/>
          <a:srcRect/>
          <a:stretch>
            <a:fillRect/>
          </a:stretch>
        </p:blipFill>
        <p:spPr bwMode="auto">
          <a:xfrm>
            <a:off x="6011863" y="2420938"/>
            <a:ext cx="2736850" cy="3311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Объект 1"/>
          <p:cNvSpPr>
            <a:spLocks noGrp="1"/>
          </p:cNvSpPr>
          <p:nvPr>
            <p:ph idx="1"/>
          </p:nvPr>
        </p:nvSpPr>
        <p:spPr>
          <a:xfrm>
            <a:off x="3995738" y="2247900"/>
            <a:ext cx="4449762" cy="3878263"/>
          </a:xfrm>
        </p:spPr>
        <p:txBody>
          <a:bodyPr/>
          <a:lstStyle/>
          <a:p>
            <a:r>
              <a:rPr lang="uk-UA" smtClean="0"/>
              <a:t>Що вивчатиметься</a:t>
            </a:r>
            <a:r>
              <a:rPr lang="en-US" smtClean="0"/>
              <a:t> ? </a:t>
            </a:r>
          </a:p>
          <a:p>
            <a:r>
              <a:rPr lang="uk-UA" smtClean="0"/>
              <a:t>Чому саме цей матеріал необхідно вивчати </a:t>
            </a:r>
            <a:r>
              <a:rPr lang="en-US" smtClean="0"/>
              <a:t>?</a:t>
            </a:r>
            <a:endParaRPr lang="uk-UA" smtClean="0"/>
          </a:p>
          <a:p>
            <a:r>
              <a:rPr lang="uk-UA" smtClean="0"/>
              <a:t>У чому полягає важливість цього матеріалу для вас особисто</a:t>
            </a:r>
            <a:r>
              <a:rPr lang="en-US" smtClean="0"/>
              <a:t>?</a:t>
            </a:r>
          </a:p>
          <a:p>
            <a:r>
              <a:rPr lang="uk-UA" smtClean="0"/>
              <a:t>Який результат ви повинні отримати в кінці роботи</a:t>
            </a:r>
            <a:r>
              <a:rPr lang="en-US" smtClean="0"/>
              <a:t>?</a:t>
            </a:r>
          </a:p>
          <a:p>
            <a:endParaRPr lang="ru-RU" smtClean="0"/>
          </a:p>
        </p:txBody>
      </p:sp>
      <p:sp>
        <p:nvSpPr>
          <p:cNvPr id="3" name="Заголовок 2"/>
          <p:cNvSpPr>
            <a:spLocks noGrp="1"/>
          </p:cNvSpPr>
          <p:nvPr>
            <p:ph type="title"/>
          </p:nvPr>
        </p:nvSpPr>
        <p:spPr>
          <a:xfrm>
            <a:off x="457200" y="692150"/>
            <a:ext cx="8229600" cy="1008063"/>
          </a:xfrm>
        </p:spPr>
        <p:txBody>
          <a:bodyPr rtlCol="0">
            <a:normAutofit fontScale="90000"/>
          </a:bodyPr>
          <a:lstStyle/>
          <a:p>
            <a:pPr fontAlgn="auto">
              <a:spcAft>
                <a:spcPts val="0"/>
              </a:spcAft>
              <a:defRPr/>
            </a:pPr>
            <a:r>
              <a:rPr lang="uk-UA" dirty="0" smtClean="0"/>
              <a:t>Контрольні питання для учнів на етапі мотивації</a:t>
            </a:r>
            <a:endParaRPr lang="ru-RU" dirty="0"/>
          </a:p>
        </p:txBody>
      </p:sp>
      <p:pic>
        <p:nvPicPr>
          <p:cNvPr id="26627" name="Picture 2" descr="C:\Documents and Settings\User\Мои документы\Мои рисунки\0_3a85f_39719d3d_L.png"/>
          <p:cNvPicPr>
            <a:picLocks noChangeAspect="1" noChangeArrowheads="1"/>
          </p:cNvPicPr>
          <p:nvPr/>
        </p:nvPicPr>
        <p:blipFill>
          <a:blip r:embed="rId2"/>
          <a:srcRect/>
          <a:stretch>
            <a:fillRect/>
          </a:stretch>
        </p:blipFill>
        <p:spPr bwMode="auto">
          <a:xfrm>
            <a:off x="395288" y="2060575"/>
            <a:ext cx="3168650" cy="4541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971550" y="2133600"/>
            <a:ext cx="7408863" cy="4248150"/>
          </a:xfrm>
        </p:spPr>
        <p:txBody>
          <a:bodyPr/>
          <a:lstStyle/>
          <a:p>
            <a:r>
              <a:rPr lang="ru-RU" smtClean="0"/>
              <a:t>Мотивац</a:t>
            </a:r>
            <a:r>
              <a:rPr lang="uk-UA" smtClean="0"/>
              <a:t>і</a:t>
            </a:r>
            <a:r>
              <a:rPr lang="ru-RU" smtClean="0"/>
              <a:t>я – це головні сили, що рухають дидактичний процес. Вони посідають перше місце серед факторів, що визначають його продуктивність ( І. Підласий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a:xfrm>
            <a:off x="1042988" y="1052513"/>
            <a:ext cx="6985000" cy="1584325"/>
          </a:xfrm>
        </p:spPr>
        <p:txBody>
          <a:bodyPr/>
          <a:lstStyle/>
          <a:p>
            <a:r>
              <a:rPr lang="uk-UA" sz="2400" smtClean="0">
                <a:latin typeface="Arial" charset="0"/>
                <a:cs typeface="Arial" charset="0"/>
              </a:rPr>
              <a:t>Прийоми, що використовуються для мотивації навчальної діяльності</a:t>
            </a:r>
            <a:endParaRPr lang="ru-RU" sz="2400" smtClean="0">
              <a:latin typeface="Arial" charset="0"/>
              <a:cs typeface="Arial" charset="0"/>
            </a:endParaRPr>
          </a:p>
        </p:txBody>
      </p:sp>
      <p:sp>
        <p:nvSpPr>
          <p:cNvPr id="3" name="Текст 2"/>
          <p:cNvSpPr>
            <a:spLocks noGrp="1"/>
          </p:cNvSpPr>
          <p:nvPr>
            <p:ph type="body" idx="1"/>
          </p:nvPr>
        </p:nvSpPr>
        <p:spPr>
          <a:xfrm>
            <a:off x="1547813" y="3644900"/>
            <a:ext cx="6273800" cy="2376488"/>
          </a:xfrm>
        </p:spPr>
        <p:txBody>
          <a:bodyPr>
            <a:normAutofit/>
          </a:bodyPr>
          <a:lstStyle/>
          <a:p>
            <a:pPr algn="l">
              <a:lnSpc>
                <a:spcPct val="90000"/>
              </a:lnSpc>
            </a:pPr>
            <a:r>
              <a:rPr lang="uk-UA" sz="1900" smtClean="0">
                <a:solidFill>
                  <a:schemeClr val="tx1"/>
                </a:solidFill>
                <a:latin typeface="Arial" charset="0"/>
                <a:cs typeface="Arial" charset="0"/>
              </a:rPr>
              <a:t>Перша група – прийоми, що стимулюють обов</a:t>
            </a:r>
            <a:r>
              <a:rPr lang="en-US" sz="1900" smtClean="0">
                <a:solidFill>
                  <a:schemeClr val="tx1"/>
                </a:solidFill>
                <a:latin typeface="Arial" charset="0"/>
                <a:cs typeface="Arial" charset="0"/>
              </a:rPr>
              <a:t>’</a:t>
            </a:r>
            <a:r>
              <a:rPr lang="uk-UA" sz="1900" smtClean="0">
                <a:solidFill>
                  <a:schemeClr val="tx1"/>
                </a:solidFill>
                <a:latin typeface="Arial" charset="0"/>
                <a:cs typeface="Arial" charset="0"/>
              </a:rPr>
              <a:t>язок та відповідальність.</a:t>
            </a:r>
          </a:p>
          <a:p>
            <a:pPr algn="l">
              <a:lnSpc>
                <a:spcPct val="90000"/>
              </a:lnSpc>
            </a:pPr>
            <a:r>
              <a:rPr lang="uk-UA" sz="1900" smtClean="0">
                <a:solidFill>
                  <a:schemeClr val="tx1"/>
                </a:solidFill>
                <a:latin typeface="Arial" charset="0"/>
                <a:cs typeface="Arial" charset="0"/>
              </a:rPr>
              <a:t>Друга група – прийоми, що формують пізнавальний інтерес учнів.</a:t>
            </a:r>
          </a:p>
          <a:p>
            <a:pPr algn="l">
              <a:lnSpc>
                <a:spcPct val="90000"/>
              </a:lnSpc>
            </a:pPr>
            <a:r>
              <a:rPr lang="uk-UA" sz="1900" smtClean="0">
                <a:solidFill>
                  <a:schemeClr val="tx1"/>
                </a:solidFill>
                <a:latin typeface="Arial" charset="0"/>
                <a:cs typeface="Arial" charset="0"/>
              </a:rPr>
              <a:t>Третя група – прийоми, що направлені на створення навчальних проблемних ситуацій з наголошенням на практичному та суспільно-соціальному значенні одержаних знань.</a:t>
            </a:r>
            <a:endParaRPr lang="ru-RU" sz="1900" smtClean="0">
              <a:solidFill>
                <a:schemeClr val="tx1"/>
              </a:solidFill>
              <a:latin typeface="Arial"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1"/>
          <p:cNvSpPr>
            <a:spLocks noGrp="1"/>
          </p:cNvSpPr>
          <p:nvPr>
            <p:ph idx="1"/>
          </p:nvPr>
        </p:nvSpPr>
        <p:spPr>
          <a:xfrm>
            <a:off x="698500" y="2247900"/>
            <a:ext cx="5241925" cy="4349750"/>
          </a:xfrm>
        </p:spPr>
        <p:txBody>
          <a:bodyPr/>
          <a:lstStyle/>
          <a:p>
            <a:r>
              <a:rPr lang="uk-UA" smtClean="0">
                <a:latin typeface="Arial" charset="0"/>
                <a:cs typeface="Arial" charset="0"/>
              </a:rPr>
              <a:t>1. Дивуй. Найбуденніші й повсюдні явища, події, предмети можуть стати дивними, якщо на них подивитися з іншої точки зору. </a:t>
            </a:r>
          </a:p>
          <a:p>
            <a:r>
              <a:rPr lang="uk-UA" smtClean="0">
                <a:latin typeface="Arial" charset="0"/>
                <a:cs typeface="Arial" charset="0"/>
              </a:rPr>
              <a:t>Здивування – це початкова форма розвитку пізнавального інтересу.</a:t>
            </a:r>
            <a:endParaRPr lang="ru-RU" smtClean="0">
              <a:latin typeface="Arial" charset="0"/>
              <a:cs typeface="Arial" charset="0"/>
            </a:endParaRPr>
          </a:p>
        </p:txBody>
      </p:sp>
      <p:sp>
        <p:nvSpPr>
          <p:cNvPr id="16386" name="Заголовок 2"/>
          <p:cNvSpPr>
            <a:spLocks noGrp="1"/>
          </p:cNvSpPr>
          <p:nvPr>
            <p:ph type="title"/>
          </p:nvPr>
        </p:nvSpPr>
        <p:spPr/>
        <p:txBody>
          <a:bodyPr/>
          <a:lstStyle/>
          <a:p>
            <a:r>
              <a:rPr lang="uk-UA" smtClean="0"/>
              <a:t>Методичні прийоми</a:t>
            </a:r>
            <a:endParaRPr lang="ru-RU" smtClean="0"/>
          </a:p>
        </p:txBody>
      </p:sp>
      <p:pic>
        <p:nvPicPr>
          <p:cNvPr id="16387" name="Picture 4"/>
          <p:cNvPicPr>
            <a:picLocks noChangeAspect="1" noChangeArrowheads="1"/>
          </p:cNvPicPr>
          <p:nvPr/>
        </p:nvPicPr>
        <p:blipFill>
          <a:blip r:embed="rId2"/>
          <a:srcRect/>
          <a:stretch>
            <a:fillRect/>
          </a:stretch>
        </p:blipFill>
        <p:spPr bwMode="auto">
          <a:xfrm>
            <a:off x="457200" y="4437063"/>
            <a:ext cx="8229600" cy="720725"/>
          </a:xfrm>
          <a:prstGeom prst="rect">
            <a:avLst/>
          </a:prstGeom>
          <a:noFill/>
          <a:ln w="9525">
            <a:noFill/>
            <a:miter lim="800000"/>
            <a:headEnd/>
            <a:tailEnd/>
          </a:ln>
        </p:spPr>
      </p:pic>
      <p:pic>
        <p:nvPicPr>
          <p:cNvPr id="16388" name="Picture 6" descr="C:\Documents and Settings\User\Мои документы\Мои рисунки\images.jpg"/>
          <p:cNvPicPr>
            <a:picLocks noChangeAspect="1" noChangeArrowheads="1"/>
          </p:cNvPicPr>
          <p:nvPr/>
        </p:nvPicPr>
        <p:blipFill>
          <a:blip r:embed="rId3"/>
          <a:srcRect/>
          <a:stretch>
            <a:fillRect/>
          </a:stretch>
        </p:blipFill>
        <p:spPr bwMode="auto">
          <a:xfrm>
            <a:off x="6156325" y="2565400"/>
            <a:ext cx="2736850" cy="3024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ъект 1"/>
          <p:cNvSpPr>
            <a:spLocks noGrp="1"/>
          </p:cNvSpPr>
          <p:nvPr>
            <p:ph idx="1"/>
          </p:nvPr>
        </p:nvSpPr>
        <p:spPr>
          <a:xfrm>
            <a:off x="323850" y="3062288"/>
            <a:ext cx="4679950" cy="3384550"/>
          </a:xfrm>
        </p:spPr>
        <p:txBody>
          <a:bodyPr/>
          <a:lstStyle/>
          <a:p>
            <a:r>
              <a:rPr lang="uk-UA" smtClean="0">
                <a:latin typeface="Arial" charset="0"/>
                <a:cs typeface="Arial" charset="0"/>
              </a:rPr>
              <a:t>У цьому прийомі викладач доповнює реальну ситуацію елементами фантастики</a:t>
            </a:r>
            <a:r>
              <a:rPr lang="uk-UA" smtClean="0"/>
              <a:t>.</a:t>
            </a:r>
            <a:endParaRPr lang="ru-RU" smtClean="0"/>
          </a:p>
        </p:txBody>
      </p:sp>
      <p:sp>
        <p:nvSpPr>
          <p:cNvPr id="17410" name="Заголовок 2"/>
          <p:cNvSpPr>
            <a:spLocks noGrp="1"/>
          </p:cNvSpPr>
          <p:nvPr>
            <p:ph type="title"/>
          </p:nvPr>
        </p:nvSpPr>
        <p:spPr/>
        <p:txBody>
          <a:bodyPr/>
          <a:lstStyle/>
          <a:p>
            <a:r>
              <a:rPr lang="uk-UA" smtClean="0"/>
              <a:t>Фантастична добавка</a:t>
            </a:r>
            <a:endParaRPr lang="ru-RU" smtClean="0"/>
          </a:p>
        </p:txBody>
      </p:sp>
      <p:pic>
        <p:nvPicPr>
          <p:cNvPr id="17411" name="Picture 2" descr="C:\Documents and Settings\User\Мои документы\Мои рисунки\1276196318_6-kids-in-vector.jpg"/>
          <p:cNvPicPr>
            <a:picLocks noChangeAspect="1" noChangeArrowheads="1"/>
          </p:cNvPicPr>
          <p:nvPr/>
        </p:nvPicPr>
        <p:blipFill>
          <a:blip r:embed="rId2"/>
          <a:srcRect/>
          <a:stretch>
            <a:fillRect/>
          </a:stretch>
        </p:blipFill>
        <p:spPr bwMode="auto">
          <a:xfrm>
            <a:off x="5940425" y="2708275"/>
            <a:ext cx="2232025" cy="295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1"/>
          <p:cNvSpPr>
            <a:spLocks noGrp="1"/>
          </p:cNvSpPr>
          <p:nvPr>
            <p:ph idx="1"/>
          </p:nvPr>
        </p:nvSpPr>
        <p:spPr/>
        <p:txBody>
          <a:bodyPr/>
          <a:lstStyle/>
          <a:p>
            <a:r>
              <a:rPr lang="uk-UA" smtClean="0">
                <a:latin typeface="Arial" charset="0"/>
                <a:cs typeface="Arial" charset="0"/>
              </a:rPr>
              <a:t>На початку уроку викладач дає загадку (або маловідомий і дивний факт ), відгадку на яку можна дізнатися на уроці під час роботи над новим матеріалом</a:t>
            </a:r>
            <a:r>
              <a:rPr lang="uk-UA" smtClean="0"/>
              <a:t>.</a:t>
            </a:r>
            <a:endParaRPr lang="ru-RU" smtClean="0"/>
          </a:p>
        </p:txBody>
      </p:sp>
      <p:sp>
        <p:nvSpPr>
          <p:cNvPr id="18434" name="Заголовок 2"/>
          <p:cNvSpPr>
            <a:spLocks noGrp="1"/>
          </p:cNvSpPr>
          <p:nvPr>
            <p:ph type="title"/>
          </p:nvPr>
        </p:nvSpPr>
        <p:spPr/>
        <p:txBody>
          <a:bodyPr/>
          <a:lstStyle/>
          <a:p>
            <a:r>
              <a:rPr lang="uk-UA" smtClean="0"/>
              <a:t>Відстрочена загадка</a:t>
            </a:r>
            <a:endParaRPr lang="ru-RU" smtClean="0"/>
          </a:p>
        </p:txBody>
      </p:sp>
      <p:pic>
        <p:nvPicPr>
          <p:cNvPr id="18435" name="Picture 2" descr="C:\Documents and Settings\User\Мои документы\Мои рисунки\350x250_4ffc2ffa5b461.jpg"/>
          <p:cNvPicPr>
            <a:picLocks noChangeAspect="1" noChangeArrowheads="1"/>
          </p:cNvPicPr>
          <p:nvPr/>
        </p:nvPicPr>
        <p:blipFill>
          <a:blip r:embed="rId2"/>
          <a:srcRect/>
          <a:stretch>
            <a:fillRect/>
          </a:stretch>
        </p:blipFill>
        <p:spPr bwMode="auto">
          <a:xfrm>
            <a:off x="2268538" y="3860800"/>
            <a:ext cx="4391025" cy="2520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1538" y="2674938"/>
            <a:ext cx="7408862" cy="3346450"/>
          </a:xfrm>
        </p:spPr>
        <p:txBody>
          <a:bodyPr>
            <a:normAutofit/>
          </a:bodyPr>
          <a:lstStyle/>
          <a:p>
            <a:pPr marL="0" indent="0" algn="just">
              <a:buFont typeface="Wingdings" pitchFamily="2" charset="2"/>
              <a:buNone/>
            </a:pPr>
            <a:r>
              <a:rPr lang="uk-UA" sz="2000" smtClean="0">
                <a:latin typeface="Arial" charset="0"/>
                <a:cs typeface="Arial" charset="0"/>
              </a:rPr>
              <a:t>Можна запропонувати такі варіанти роботи з кросвордом</a:t>
            </a:r>
            <a:r>
              <a:rPr lang="en-US" sz="2000" smtClean="0">
                <a:latin typeface="Arial" charset="0"/>
                <a:cs typeface="Arial" charset="0"/>
              </a:rPr>
              <a:t>:</a:t>
            </a:r>
            <a:endParaRPr lang="uk-UA" sz="2000" smtClean="0">
              <a:latin typeface="Arial" charset="0"/>
              <a:cs typeface="Arial" charset="0"/>
            </a:endParaRPr>
          </a:p>
          <a:p>
            <a:pPr marL="0" indent="0" algn="just">
              <a:buFont typeface="Wingdings" pitchFamily="2" charset="2"/>
              <a:buNone/>
            </a:pPr>
            <a:endParaRPr lang="en-US" sz="2000" smtClean="0">
              <a:latin typeface="Arial" charset="0"/>
              <a:cs typeface="Arial" charset="0"/>
            </a:endParaRPr>
          </a:p>
          <a:p>
            <a:pPr marL="0" indent="0" algn="just">
              <a:buFont typeface="Book Antiqua" pitchFamily="18" charset="0"/>
              <a:buAutoNum type="arabicPeriod"/>
            </a:pPr>
            <a:r>
              <a:rPr lang="uk-UA" sz="2000" smtClean="0">
                <a:latin typeface="Arial" charset="0"/>
                <a:cs typeface="Arial" charset="0"/>
              </a:rPr>
              <a:t>Розгадати кросворд, заповнивши порожні клітинки.</a:t>
            </a:r>
          </a:p>
          <a:p>
            <a:pPr marL="0" indent="0" algn="just">
              <a:buFont typeface="Book Antiqua" pitchFamily="18" charset="0"/>
              <a:buAutoNum type="arabicPeriod"/>
            </a:pPr>
            <a:r>
              <a:rPr lang="uk-UA" sz="2000" smtClean="0">
                <a:latin typeface="Arial" charset="0"/>
                <a:cs typeface="Arial" charset="0"/>
              </a:rPr>
              <a:t>Сформулювати питання до слів у заповненому кросворді.</a:t>
            </a:r>
          </a:p>
          <a:p>
            <a:pPr marL="0" indent="0" algn="just">
              <a:buFont typeface="Book Antiqua" pitchFamily="18" charset="0"/>
              <a:buAutoNum type="arabicPeriod"/>
            </a:pPr>
            <a:r>
              <a:rPr lang="uk-UA" sz="2000" smtClean="0">
                <a:latin typeface="Arial" charset="0"/>
                <a:cs typeface="Arial" charset="0"/>
              </a:rPr>
              <a:t>Заповнюючи кросворд, визначити, яке ключове слово виділено і пояснити його значення.</a:t>
            </a:r>
          </a:p>
          <a:p>
            <a:pPr marL="0" indent="0" algn="just">
              <a:buFont typeface="Book Antiqua" pitchFamily="18" charset="0"/>
              <a:buAutoNum type="arabicPeriod"/>
            </a:pPr>
            <a:r>
              <a:rPr lang="uk-UA" sz="2000" smtClean="0">
                <a:latin typeface="Arial" charset="0"/>
                <a:cs typeface="Arial" charset="0"/>
              </a:rPr>
              <a:t>Створити кросворд самостійно, використовуючи терміни, які були вивчені раніше.</a:t>
            </a:r>
          </a:p>
          <a:p>
            <a:pPr marL="0" indent="0">
              <a:buFont typeface="Book Antiqua" pitchFamily="18" charset="0"/>
              <a:buAutoNum type="arabicPeriod"/>
            </a:pPr>
            <a:endParaRPr lang="en-US" sz="2000" smtClean="0">
              <a:latin typeface="Arial" charset="0"/>
              <a:cs typeface="Arial" charset="0"/>
            </a:endParaRPr>
          </a:p>
          <a:p>
            <a:pPr marL="0" indent="0">
              <a:buFont typeface="Book Antiqua" pitchFamily="18" charset="0"/>
              <a:buAutoNum type="arabicPeriod"/>
            </a:pPr>
            <a:endParaRPr lang="ru-RU" smtClean="0"/>
          </a:p>
        </p:txBody>
      </p:sp>
      <p:sp>
        <p:nvSpPr>
          <p:cNvPr id="19458" name="Заголовок 2"/>
          <p:cNvSpPr>
            <a:spLocks noGrp="1"/>
          </p:cNvSpPr>
          <p:nvPr>
            <p:ph type="title"/>
          </p:nvPr>
        </p:nvSpPr>
        <p:spPr/>
        <p:txBody>
          <a:bodyPr/>
          <a:lstStyle/>
          <a:p>
            <a:r>
              <a:rPr lang="uk-UA" smtClean="0"/>
              <a:t>Кросворди</a:t>
            </a:r>
            <a:endParaRPr lang="ru-RU"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ъект 1"/>
          <p:cNvSpPr>
            <a:spLocks noGrp="1"/>
          </p:cNvSpPr>
          <p:nvPr>
            <p:ph idx="1"/>
          </p:nvPr>
        </p:nvSpPr>
        <p:spPr>
          <a:xfrm>
            <a:off x="871538" y="3068638"/>
            <a:ext cx="7408862" cy="2520950"/>
          </a:xfrm>
        </p:spPr>
        <p:txBody>
          <a:bodyPr/>
          <a:lstStyle/>
          <a:p>
            <a:r>
              <a:rPr lang="uk-UA" smtClean="0"/>
              <a:t>Цей метод залучає власний досвід учнів, має високий рівень зацікавленості, проводиться фронтально. Його доцільно використовувати під час мотивації вивчення теоретичного матеріалу</a:t>
            </a:r>
            <a:r>
              <a:rPr lang="uk-UA" smtClean="0">
                <a:latin typeface="Arial" charset="0"/>
              </a:rPr>
              <a:t>.</a:t>
            </a:r>
            <a:endParaRPr lang="ru-RU" smtClean="0"/>
          </a:p>
        </p:txBody>
      </p:sp>
      <p:sp>
        <p:nvSpPr>
          <p:cNvPr id="20482" name="Заголовок 2"/>
          <p:cNvSpPr>
            <a:spLocks noGrp="1"/>
          </p:cNvSpPr>
          <p:nvPr>
            <p:ph type="title"/>
          </p:nvPr>
        </p:nvSpPr>
        <p:spPr/>
        <p:txBody>
          <a:bodyPr/>
          <a:lstStyle/>
          <a:p>
            <a:r>
              <a:rPr lang="uk-UA" smtClean="0"/>
              <a:t>Асоціації на дошці</a:t>
            </a:r>
            <a:endParaRPr lang="ru-RU"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1"/>
          <p:cNvSpPr>
            <a:spLocks noGrp="1"/>
          </p:cNvSpPr>
          <p:nvPr>
            <p:ph idx="1"/>
          </p:nvPr>
        </p:nvSpPr>
        <p:spPr>
          <a:xfrm>
            <a:off x="871538" y="2060575"/>
            <a:ext cx="7408862" cy="4065588"/>
          </a:xfrm>
        </p:spPr>
        <p:txBody>
          <a:bodyPr/>
          <a:lstStyle/>
          <a:p>
            <a:r>
              <a:rPr lang="uk-UA" smtClean="0"/>
              <a:t>Викладач вивішує на дошці 4 – 5 картин, фотографій, які містять ознаки основного поняття, або явища. Об</a:t>
            </a:r>
            <a:r>
              <a:rPr lang="en-US" smtClean="0"/>
              <a:t>’</a:t>
            </a:r>
            <a:r>
              <a:rPr lang="uk-UA" smtClean="0"/>
              <a:t>єднавши учнів у групи, він пропонує їх представникам через деякий час назвати ознаки поняття, що зображенні на картинах, після завершення роботи в групах представники називають одну ознаку. Викладач записує їх на дошці.</a:t>
            </a:r>
            <a:endParaRPr lang="ru-RU" smtClean="0"/>
          </a:p>
        </p:txBody>
      </p:sp>
      <p:sp>
        <p:nvSpPr>
          <p:cNvPr id="21506" name="Заголовок 2"/>
          <p:cNvSpPr>
            <a:spLocks noGrp="1"/>
          </p:cNvSpPr>
          <p:nvPr>
            <p:ph type="title"/>
          </p:nvPr>
        </p:nvSpPr>
        <p:spPr/>
        <p:txBody>
          <a:bodyPr/>
          <a:lstStyle/>
          <a:p>
            <a:r>
              <a:rPr lang="uk-UA" smtClean="0"/>
              <a:t>Картинна галерея</a:t>
            </a:r>
            <a:endParaRPr lang="ru-RU"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Override1.xml><?xml version="1.0" encoding="utf-8"?>
<a:themeOverride xmlns:a="http://schemas.openxmlformats.org/drawingml/2006/main">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Hardcover</Template>
  <TotalTime>73</TotalTime>
  <Words>418</Words>
  <Application>Microsoft Office PowerPoint</Application>
  <PresentationFormat>Экран (4:3)</PresentationFormat>
  <Paragraphs>37</Paragraphs>
  <Slides>14</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9</vt:i4>
      </vt:variant>
      <vt:variant>
        <vt:lpstr>Заголовки слайдов</vt:lpstr>
      </vt:variant>
      <vt:variant>
        <vt:i4>14</vt:i4>
      </vt:variant>
    </vt:vector>
  </HeadingPairs>
  <TitlesOfParts>
    <vt:vector size="28" baseType="lpstr">
      <vt:lpstr>Times New Roman</vt:lpstr>
      <vt:lpstr>Arial</vt:lpstr>
      <vt:lpstr>Wingdings</vt:lpstr>
      <vt:lpstr>Calibri</vt:lpstr>
      <vt:lpstr>Book Antiqua</vt:lpstr>
      <vt:lpstr>Твердый переплет</vt:lpstr>
      <vt:lpstr>Твердый переплет</vt:lpstr>
      <vt:lpstr>Твердый переплет</vt:lpstr>
      <vt:lpstr>Твердый переплет</vt:lpstr>
      <vt:lpstr>Твердый переплет</vt:lpstr>
      <vt:lpstr>Твердый переплет</vt:lpstr>
      <vt:lpstr>Твердый переплет</vt:lpstr>
      <vt:lpstr>Твердый переплет</vt:lpstr>
      <vt:lpstr>Твердый переплет</vt:lpstr>
      <vt:lpstr>Слайд 1</vt:lpstr>
      <vt:lpstr>Слайд 2</vt:lpstr>
      <vt:lpstr>Прийоми, що використовуються для мотивації навчальної діяльності</vt:lpstr>
      <vt:lpstr>Методичні прийоми</vt:lpstr>
      <vt:lpstr>Фантастична добавка</vt:lpstr>
      <vt:lpstr>Відстрочена загадка</vt:lpstr>
      <vt:lpstr>Кросворди</vt:lpstr>
      <vt:lpstr>Асоціації на дошці</vt:lpstr>
      <vt:lpstr>Картинна галерея</vt:lpstr>
      <vt:lpstr>Джерела інформації</vt:lpstr>
      <vt:lpstr>Мозкова атака</vt:lpstr>
      <vt:lpstr>Класифікація</vt:lpstr>
      <vt:lpstr>Альтернатива</vt:lpstr>
      <vt:lpstr>Контрольні питання для учнів на етапі мотивації</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Мотивація</dc:title>
  <dc:creator>User</dc:creator>
  <cp:lastModifiedBy>1</cp:lastModifiedBy>
  <cp:revision>8</cp:revision>
  <dcterms:created xsi:type="dcterms:W3CDTF">2013-01-08T15:03:24Z</dcterms:created>
  <dcterms:modified xsi:type="dcterms:W3CDTF">2013-01-09T08:58:14Z</dcterms:modified>
</cp:coreProperties>
</file>